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60BE-527D-4A89-B93C-C847C7BB5BB2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76A7-8AE2-4300-9A6C-B89C0D21F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ckrock drop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934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Mossy </a:t>
            </a:r>
            <a:r>
              <a:rPr lang="en-US" sz="2400" dirty="0" err="1" smtClean="0"/>
              <a:t>Bigleaf</a:t>
            </a:r>
            <a:r>
              <a:rPr lang="en-US" sz="2400" dirty="0" smtClean="0"/>
              <a:t> Maple at Blackrock, Coast Hills Oregon</a:t>
            </a:r>
            <a:endParaRPr lang="en-US" sz="2400" dirty="0"/>
          </a:p>
        </p:txBody>
      </p:sp>
      <p:pic>
        <p:nvPicPr>
          <p:cNvPr id="4" name="Content Placeholder 3" descr="maple moss blackroc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889393"/>
            <a:ext cx="3276600" cy="58124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Mossy Bigleaf Maple at Blackrock, Coast Hills Oregon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mcgladm</dc:creator>
  <cp:lastModifiedBy>mcgladm</cp:lastModifiedBy>
  <cp:revision>3</cp:revision>
  <dcterms:created xsi:type="dcterms:W3CDTF">2011-10-31T17:00:55Z</dcterms:created>
  <dcterms:modified xsi:type="dcterms:W3CDTF">2011-10-31T17:26:01Z</dcterms:modified>
</cp:coreProperties>
</file>